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5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1218613298337716E-2"/>
          <c:y val="2.5367853048574536E-2"/>
          <c:w val="0.92878140160753131"/>
          <c:h val="0.8776301642953936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418.8</c:v>
                </c:pt>
                <c:pt idx="1">
                  <c:v>451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axId val="53437952"/>
        <c:axId val="53439488"/>
      </c:barChart>
      <c:catAx>
        <c:axId val="534379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439488"/>
        <c:crosses val="autoZero"/>
        <c:auto val="1"/>
        <c:lblAlgn val="ctr"/>
        <c:lblOffset val="100"/>
      </c:catAx>
      <c:valAx>
        <c:axId val="53439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3437952"/>
        <c:crosses val="autoZero"/>
        <c:crossBetween val="between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9319B-F2E7-40A9-BE70-ADC1F43CA3A2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4871A-CD4C-4EE6-98F4-6066AF6697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ВЫПОЛНЕНИЕ ДОХОДОВ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ЗА 2017-2018 г.г.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млн.руб.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ВЫПОЛНЕНИЕ ДОХОДОВ                                      ЗА 2017-2018 г.г.                       млн.руб.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2019-01-23T08:09:33Z</dcterms:created>
  <dcterms:modified xsi:type="dcterms:W3CDTF">2019-01-23T08:52:56Z</dcterms:modified>
</cp:coreProperties>
</file>